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6" r:id="rId4"/>
    <p:sldId id="267" r:id="rId5"/>
    <p:sldId id="262" r:id="rId6"/>
    <p:sldId id="263" r:id="rId7"/>
    <p:sldId id="264" r:id="rId8"/>
    <p:sldId id="265" r:id="rId9"/>
    <p:sldId id="269" r:id="rId10"/>
    <p:sldId id="258" r:id="rId11"/>
    <p:sldId id="268" r:id="rId12"/>
    <p:sldId id="25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92" y="-5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03517B48-2F1E-4749-8978-4F284E6518F6}" type="datetimeFigureOut">
              <a:rPr lang="en-US" smtClean="0"/>
              <a:t>1/15/18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198C7F2-9972-034B-A58B-AE5A7AD42BD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" y="3200400"/>
            <a:ext cx="8636000" cy="1524000"/>
          </a:xfrm>
        </p:spPr>
        <p:txBody>
          <a:bodyPr/>
          <a:lstStyle/>
          <a:p>
            <a:r>
              <a:rPr lang="en-US" dirty="0" smtClean="0"/>
              <a:t>Writing Paragraphs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Mastering Writing Basics</a:t>
            </a:r>
          </a:p>
          <a:p>
            <a:r>
              <a:rPr lang="en-US" dirty="0" smtClean="0"/>
              <a:t>Park Place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922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67" y="370417"/>
            <a:ext cx="6781800" cy="1600200"/>
          </a:xfrm>
        </p:spPr>
        <p:txBody>
          <a:bodyPr/>
          <a:lstStyle/>
          <a:p>
            <a:r>
              <a:rPr lang="en-US" dirty="0" smtClean="0"/>
              <a:t>Essay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94417"/>
            <a:ext cx="7543800" cy="4317999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endParaRPr lang="en-US" dirty="0"/>
          </a:p>
          <a:p>
            <a:r>
              <a:rPr lang="en-US" dirty="0" smtClean="0"/>
              <a:t>Body Paragraphs</a:t>
            </a:r>
          </a:p>
          <a:p>
            <a:endParaRPr lang="en-US" dirty="0"/>
          </a:p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634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4885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485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67" y="370417"/>
            <a:ext cx="6781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Let’s turn out I-Chart into a paragraph!</a:t>
            </a:r>
            <a:endParaRPr lang="en-US" dirty="0"/>
          </a:p>
        </p:txBody>
      </p:sp>
      <p:pic>
        <p:nvPicPr>
          <p:cNvPr id="4" name="Content Placeholder 1" descr="SchoolDon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 r="-381"/>
          <a:stretch>
            <a:fillRect/>
          </a:stretch>
        </p:blipFill>
        <p:spPr>
          <a:xfrm>
            <a:off x="2877671" y="3305228"/>
            <a:ext cx="3382682" cy="2567028"/>
          </a:xfrm>
        </p:spPr>
      </p:pic>
    </p:spTree>
    <p:extLst>
      <p:ext uri="{BB962C8B-B14F-4D97-AF65-F5344CB8AC3E}">
        <p14:creationId xmlns:p14="http://schemas.microsoft.com/office/powerpoint/2010/main" val="1127939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67" y="370417"/>
            <a:ext cx="6781800" cy="1600200"/>
          </a:xfrm>
        </p:spPr>
        <p:txBody>
          <a:bodyPr/>
          <a:lstStyle/>
          <a:p>
            <a:r>
              <a:rPr lang="en-US" dirty="0" smtClean="0"/>
              <a:t>Paragraph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94417"/>
            <a:ext cx="7543800" cy="4317999"/>
          </a:xfrm>
        </p:spPr>
        <p:txBody>
          <a:bodyPr/>
          <a:lstStyle/>
          <a:p>
            <a:r>
              <a:rPr lang="en-US" dirty="0" smtClean="0"/>
              <a:t>Topic Sentence (Introduction)</a:t>
            </a:r>
          </a:p>
          <a:p>
            <a:endParaRPr lang="en-US" dirty="0"/>
          </a:p>
          <a:p>
            <a:r>
              <a:rPr lang="en-US" dirty="0" smtClean="0"/>
              <a:t>Supporting Details (Body)</a:t>
            </a:r>
          </a:p>
          <a:p>
            <a:endParaRPr lang="en-US" dirty="0"/>
          </a:p>
          <a:p>
            <a:r>
              <a:rPr lang="en-US" dirty="0" smtClean="0"/>
              <a:t>Concluding Sentence (Conclusion)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552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67" y="370417"/>
            <a:ext cx="6781800" cy="1600200"/>
          </a:xfrm>
        </p:spPr>
        <p:txBody>
          <a:bodyPr/>
          <a:lstStyle/>
          <a:p>
            <a:r>
              <a:rPr lang="en-US" dirty="0" smtClean="0"/>
              <a:t>Sample Paragraph</a:t>
            </a:r>
            <a:endParaRPr lang="en-US" dirty="0"/>
          </a:p>
        </p:txBody>
      </p:sp>
      <p:pic>
        <p:nvPicPr>
          <p:cNvPr id="4" name="Content Placeholder 3" descr="Platypus-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 b="2524"/>
          <a:stretch>
            <a:fillRect/>
          </a:stretch>
        </p:blipFill>
        <p:spPr>
          <a:xfrm>
            <a:off x="762000" y="1893888"/>
            <a:ext cx="7543800" cy="4318000"/>
          </a:xfrm>
        </p:spPr>
      </p:pic>
    </p:spTree>
    <p:extLst>
      <p:ext uri="{BB962C8B-B14F-4D97-AF65-F5344CB8AC3E}">
        <p14:creationId xmlns:p14="http://schemas.microsoft.com/office/powerpoint/2010/main" val="1790818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67" y="370417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Sample Paragraph</a:t>
            </a:r>
            <a:br>
              <a:rPr lang="en-US" dirty="0" smtClean="0"/>
            </a:br>
            <a:r>
              <a:rPr lang="en-US" dirty="0" smtClean="0"/>
              <a:t>Super Basic</a:t>
            </a:r>
            <a:endParaRPr lang="en-US" dirty="0"/>
          </a:p>
        </p:txBody>
      </p:sp>
      <p:pic>
        <p:nvPicPr>
          <p:cNvPr id="4" name="Content Placeholder 3" descr="Platypus-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 b="2524"/>
          <a:stretch>
            <a:fillRect/>
          </a:stretch>
        </p:blipFill>
        <p:spPr>
          <a:xfrm>
            <a:off x="6000178" y="4646082"/>
            <a:ext cx="3512121" cy="2010305"/>
          </a:xfrm>
        </p:spPr>
      </p:pic>
      <p:sp>
        <p:nvSpPr>
          <p:cNvPr id="3" name="TextBox 2"/>
          <p:cNvSpPr txBox="1"/>
          <p:nvPr/>
        </p:nvSpPr>
        <p:spPr>
          <a:xfrm>
            <a:off x="317500" y="2116668"/>
            <a:ext cx="8456083" cy="2792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dirty="0" smtClean="0"/>
              <a:t>The platypus is an unusual animal.  First, it has a duck bill, webbed feet and a flat tail. Next, a platypus is one of the few mammals to lay eggs.  Last, a platypus is venomous. These are a few of the reasons the platypus is an unusual animal.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0193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4885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210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4885" y="862423"/>
            <a:ext cx="6282651" cy="3968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4885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4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7279" y="1724558"/>
            <a:ext cx="8460420" cy="37426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B</a:t>
            </a:r>
          </a:p>
          <a:p>
            <a:r>
              <a:rPr lang="en-US" dirty="0" smtClean="0"/>
              <a:t>O</a:t>
            </a:r>
          </a:p>
          <a:p>
            <a:r>
              <a:rPr lang="en-US" dirty="0" smtClean="0"/>
              <a:t>D</a:t>
            </a:r>
          </a:p>
          <a:p>
            <a:r>
              <a:rPr lang="en-US" dirty="0"/>
              <a:t>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7279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223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0908" y="5527466"/>
            <a:ext cx="8963092" cy="5860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4885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870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1506" y="-567448"/>
            <a:ext cx="7770813" cy="14298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Basic I-chart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1079" y="1922970"/>
            <a:ext cx="23739" cy="36085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48204" y="1922970"/>
            <a:ext cx="4239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351344" y="5531507"/>
            <a:ext cx="4336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4885" y="862423"/>
            <a:ext cx="6334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Introduction</a:t>
            </a:r>
            <a:r>
              <a:rPr lang="en-US" dirty="0" smtClean="0"/>
              <a:t>: The platypus is one of natures most unusual animals.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4885" y="5467166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Conclusion</a:t>
            </a:r>
            <a:r>
              <a:rPr lang="en-US" dirty="0" smtClean="0"/>
              <a:t>:  It is for these reasons that the platypus is considered one of natures most unique</a:t>
            </a:r>
          </a:p>
          <a:p>
            <a:r>
              <a:rPr lang="en-US" dirty="0" smtClean="0"/>
              <a:t>animals.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43647" y="1922970"/>
            <a:ext cx="108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Big Ideas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54644" y="1922970"/>
            <a:ext cx="152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More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25817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58172" y="3612759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70041" y="4633592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575932" y="4716683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575932" y="3695850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5932" y="2623311"/>
            <a:ext cx="142434" cy="166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44985" y="2623311"/>
            <a:ext cx="1997324" cy="316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Unusual physical features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Mammal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Venomous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57376" y="2292302"/>
            <a:ext cx="4208873" cy="304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paddle-shaped tail like a </a:t>
            </a:r>
            <a:r>
              <a:rPr lang="en-US" dirty="0" smtClean="0"/>
              <a:t>beaver, </a:t>
            </a:r>
            <a:r>
              <a:rPr lang="en-US" dirty="0"/>
              <a:t>a sleek, furry body like an </a:t>
            </a:r>
            <a:r>
              <a:rPr lang="en-US" dirty="0" smtClean="0"/>
              <a:t>otter, and </a:t>
            </a:r>
            <a:r>
              <a:rPr lang="en-US" dirty="0"/>
              <a:t>a flat bill and webbed feet like a duck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r>
              <a:rPr lang="en-US" dirty="0" smtClean="0"/>
              <a:t>One of only two mammals that lay eggs.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 smtClean="0"/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They have sharp stingers on the heels of their rear feet </a:t>
            </a:r>
            <a:r>
              <a:rPr lang="en-US" dirty="0" smtClean="0"/>
              <a:t>that they use to protect themselves.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198877" y="1922970"/>
            <a:ext cx="1794565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Transition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Words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To begin with,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In addition,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Finally,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04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353</TotalTime>
  <Words>723</Words>
  <Application>Microsoft Macintosh PowerPoint</Application>
  <PresentationFormat>On-screen Show (4:3)</PresentationFormat>
  <Paragraphs>183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NewsPrint</vt:lpstr>
      <vt:lpstr>Writing Paragraphs</vt:lpstr>
      <vt:lpstr>Paragraph Features</vt:lpstr>
      <vt:lpstr>Sample Paragraph</vt:lpstr>
      <vt:lpstr>Sample Paragraph Super Basic</vt:lpstr>
      <vt:lpstr>Basic I-chart</vt:lpstr>
      <vt:lpstr>Basic I-chart</vt:lpstr>
      <vt:lpstr>Basic I-chart</vt:lpstr>
      <vt:lpstr>Basic I-chart</vt:lpstr>
      <vt:lpstr>Basic I-chart</vt:lpstr>
      <vt:lpstr>Essay Features</vt:lpstr>
      <vt:lpstr>Basic I-chart</vt:lpstr>
      <vt:lpstr>Let’s turn out I-Chart into a paragraph!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Paragraphs</dc:title>
  <dc:creator>Chester Charter School for the Arts</dc:creator>
  <cp:lastModifiedBy>Chester Charter School for the Arts</cp:lastModifiedBy>
  <cp:revision>10</cp:revision>
  <dcterms:created xsi:type="dcterms:W3CDTF">2018-01-15T21:41:08Z</dcterms:created>
  <dcterms:modified xsi:type="dcterms:W3CDTF">2018-01-16T03:34:31Z</dcterms:modified>
</cp:coreProperties>
</file>